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4"/>
  </p:notesMasterIdLst>
  <p:sldIdLst>
    <p:sldId id="354" r:id="rId2"/>
    <p:sldId id="352" r:id="rId3"/>
  </p:sldIdLst>
  <p:sldSz cx="9144000" cy="5143500" type="screen16x9"/>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6600"/>
    <a:srgbClr val="A8246E"/>
    <a:srgbClr val="009900"/>
    <a:srgbClr val="008000"/>
    <a:srgbClr val="5DFFA6"/>
    <a:srgbClr val="B2C7E0"/>
    <a:srgbClr val="DBE7C3"/>
    <a:srgbClr val="00B85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404" autoAdjust="0"/>
  </p:normalViewPr>
  <p:slideViewPr>
    <p:cSldViewPr>
      <p:cViewPr varScale="1">
        <p:scale>
          <a:sx n="98" d="100"/>
          <a:sy n="98" d="100"/>
        </p:scale>
        <p:origin x="-576" y="-90"/>
      </p:cViewPr>
      <p:guideLst>
        <p:guide orient="horz" pos="2160"/>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5" y="2"/>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8" y="2"/>
            <a:ext cx="2945659" cy="496332"/>
          </a:xfrm>
          <a:prstGeom prst="rect">
            <a:avLst/>
          </a:prstGeom>
        </p:spPr>
        <p:txBody>
          <a:bodyPr vert="horz" lIns="91440" tIns="45720" rIns="91440" bIns="45720" rtlCol="0"/>
          <a:lstStyle>
            <a:lvl1pPr algn="r">
              <a:defRPr sz="1200"/>
            </a:lvl1pPr>
          </a:lstStyle>
          <a:p>
            <a:fld id="{868046F2-944B-4F90-BD18-F60E57C1B3F9}" type="datetimeFigureOut">
              <a:rPr lang="ru-RU" smtClean="0"/>
              <a:pPr/>
              <a:t>25.06.2021</a:t>
            </a:fld>
            <a:endParaRPr lang="ru-RU"/>
          </a:p>
        </p:txBody>
      </p:sp>
      <p:sp>
        <p:nvSpPr>
          <p:cNvPr id="4" name="Образ слайда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5" y="9428586"/>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8" y="9428586"/>
            <a:ext cx="2945659" cy="496332"/>
          </a:xfrm>
          <a:prstGeom prst="rect">
            <a:avLst/>
          </a:prstGeom>
        </p:spPr>
        <p:txBody>
          <a:bodyPr vert="horz" lIns="91440" tIns="45720" rIns="91440" bIns="45720" rtlCol="0" anchor="b"/>
          <a:lstStyle>
            <a:lvl1pPr algn="r">
              <a:defRPr sz="1200"/>
            </a:lvl1pPr>
          </a:lstStyle>
          <a:p>
            <a:fld id="{466CA857-7694-4636-8871-A9C2DD9E7965}" type="slidenum">
              <a:rPr lang="ru-RU" smtClean="0"/>
              <a:pPr/>
              <a:t>‹#›</a:t>
            </a:fld>
            <a:endParaRPr lang="ru-RU"/>
          </a:p>
        </p:txBody>
      </p:sp>
    </p:spTree>
    <p:extLst>
      <p:ext uri="{BB962C8B-B14F-4D97-AF65-F5344CB8AC3E}">
        <p14:creationId xmlns:p14="http://schemas.microsoft.com/office/powerpoint/2010/main" xmlns="" val="1973019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FD79353-59B3-41D4-A1A9-DC36E0CFDD13}" type="datetime1">
              <a:rPr lang="ru-RU" smtClean="0"/>
              <a:pPr/>
              <a:t>25.06.2021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8314584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8692BE-808A-414F-AD5F-AEE5D3A9CEA8}" type="datetime1">
              <a:rPr lang="ru-RU" smtClean="0"/>
              <a:pPr/>
              <a:t>25.06.2021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45099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5E358C6-E46C-428F-ABEE-3593A2D07975}" type="datetime1">
              <a:rPr lang="ru-RU" smtClean="0"/>
              <a:pPr/>
              <a:t>25.06.2021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320420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B2A0A5D-9805-43FA-9255-6400C57A3AC5}" type="datetime1">
              <a:rPr lang="ru-RU" smtClean="0"/>
              <a:pPr/>
              <a:t>25.06.2021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44916484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615774A-4755-4C13-96F3-4FC371D4284E}" type="datetime1">
              <a:rPr lang="ru-RU" smtClean="0"/>
              <a:pPr/>
              <a:t>25.06.2021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612246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ABD3466-641E-44E7-9A05-B89B6B0207ED}" type="datetime1">
              <a:rPr lang="ru-RU" smtClean="0"/>
              <a:pPr/>
              <a:t>25.06.2021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322607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B4EFC2D-38A6-4D8B-8B37-4B7EC6CF721F}" type="datetime1">
              <a:rPr lang="ru-RU" smtClean="0"/>
              <a:pPr/>
              <a:t>25.06.2021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096464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AE3D3D-E080-4E59-8BE3-528D038019C5}" type="datetime1">
              <a:rPr lang="ru-RU" smtClean="0"/>
              <a:pPr/>
              <a:t>25.06.2021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931065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E10920C-B0CF-4CB3-A3D4-8DD2C3948F8A}" type="datetime1">
              <a:rPr lang="ru-RU" smtClean="0"/>
              <a:pPr/>
              <a:t>25.06.2021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32430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D67A621-1EA3-4D43-B93C-E3EAB5876F0E}" type="datetime1">
              <a:rPr lang="ru-RU" smtClean="0"/>
              <a:pPr/>
              <a:t>25.06.2021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405060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F271C5-520E-4302-A0B1-440D127E6EE5}" type="datetime1">
              <a:rPr lang="ru-RU" smtClean="0"/>
              <a:pPr/>
              <a:t>25.06.2021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859140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05978"/>
            <a:ext cx="807524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11560" y="1200151"/>
            <a:ext cx="807524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1156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BE867B1-6445-4213-9600-44A6D43D5580}" type="datetime1">
              <a:rPr lang="ru-RU" smtClean="0"/>
              <a:pPr/>
              <a:t>25.06.2021</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010400" y="105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688146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8.xml"/><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05977"/>
            <a:ext cx="8579296" cy="495187"/>
          </a:xfrm>
        </p:spPr>
        <p:txBody>
          <a:bodyPr>
            <a:normAutofit fontScale="90000"/>
          </a:bodyPr>
          <a:lstStyle/>
          <a:p>
            <a:r>
              <a:rPr lang="ru-RU" sz="2000" dirty="0" smtClean="0">
                <a:solidFill>
                  <a:srgbClr val="002060"/>
                </a:solidFill>
                <a:latin typeface="Times New Roman" panose="02020603050405020304" pitchFamily="18" charset="0"/>
                <a:cs typeface="Times New Roman" panose="02020603050405020304" pitchFamily="18" charset="0"/>
              </a:rPr>
              <a:t>ФОТОРЕПОРТАЖ</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 </a:t>
            </a:r>
            <a:r>
              <a:rPr lang="ru-RU" sz="1600" b="0" dirty="0" smtClean="0">
                <a:solidFill>
                  <a:srgbClr val="002060"/>
                </a:solidFill>
                <a:latin typeface="Times New Roman" panose="02020603050405020304" pitchFamily="18" charset="0"/>
                <a:cs typeface="Times New Roman" panose="02020603050405020304" pitchFamily="18" charset="0"/>
              </a:rPr>
              <a:t/>
            </a:r>
            <a:br>
              <a:rPr lang="ru-RU" sz="1600" b="0" dirty="0" smtClean="0">
                <a:solidFill>
                  <a:srgbClr val="002060"/>
                </a:solidFill>
                <a:latin typeface="Times New Roman" panose="02020603050405020304" pitchFamily="18" charset="0"/>
                <a:cs typeface="Times New Roman" panose="02020603050405020304" pitchFamily="18" charset="0"/>
              </a:rPr>
            </a:br>
            <a:r>
              <a:rPr lang="ru-RU" sz="2000" dirty="0" smtClean="0">
                <a:solidFill>
                  <a:srgbClr val="FF0000"/>
                </a:solidFill>
                <a:latin typeface="Times New Roman" panose="02020603050405020304" pitchFamily="18" charset="0"/>
                <a:cs typeface="Times New Roman" panose="02020603050405020304" pitchFamily="18" charset="0"/>
              </a:rPr>
              <a:t>МБОУ «Гимназия №125» Советского района г. Казани</a:t>
            </a:r>
            <a:endParaRPr lang="ru-RU" sz="2000" dirty="0">
              <a:solidFill>
                <a:srgbClr val="FF0000"/>
              </a:solidFill>
              <a:latin typeface="Times New Roman" panose="02020603050405020304" pitchFamily="18" charset="0"/>
              <a:cs typeface="Times New Roman" panose="02020603050405020304" pitchFamily="18" charset="0"/>
            </a:endParaRPr>
          </a:p>
        </p:txBody>
      </p:sp>
      <p:sp>
        <p:nvSpPr>
          <p:cNvPr id="5" name="Номер слайда 4"/>
          <p:cNvSpPr>
            <a:spLocks noGrp="1"/>
          </p:cNvSpPr>
          <p:nvPr>
            <p:ph type="sldNum" sz="quarter" idx="12"/>
          </p:nvPr>
        </p:nvSpPr>
        <p:spPr/>
        <p:txBody>
          <a:bodyPr/>
          <a:lstStyle/>
          <a:p>
            <a:fld id="{B19B0651-EE4F-4900-A07F-96A6BFA9D0F0}" type="slidenum">
              <a:rPr lang="ru-RU" smtClean="0"/>
              <a:pPr/>
              <a:t>1</a:t>
            </a:fld>
            <a:endParaRPr lang="ru-RU"/>
          </a:p>
        </p:txBody>
      </p:sp>
      <p:sp>
        <p:nvSpPr>
          <p:cNvPr id="9" name="Объект 3"/>
          <p:cNvSpPr txBox="1">
            <a:spLocks/>
          </p:cNvSpPr>
          <p:nvPr/>
        </p:nvSpPr>
        <p:spPr>
          <a:xfrm>
            <a:off x="5436096" y="767898"/>
            <a:ext cx="2962672" cy="16596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endParaRPr lang="ru-RU" dirty="0"/>
          </a:p>
        </p:txBody>
      </p:sp>
      <p:pic>
        <p:nvPicPr>
          <p:cNvPr id="16" name="Рисунок 15"/>
          <p:cNvPicPr>
            <a:picLocks noChangeAspect="1"/>
          </p:cNvPicPr>
          <p:nvPr/>
        </p:nvPicPr>
        <p:blipFill>
          <a:blip r:embed="rId2" cstate="print"/>
          <a:stretch>
            <a:fillRect/>
          </a:stretch>
        </p:blipFill>
        <p:spPr>
          <a:xfrm>
            <a:off x="7236296" y="-34033"/>
            <a:ext cx="1907704" cy="832280"/>
          </a:xfrm>
          <a:prstGeom prst="rect">
            <a:avLst/>
          </a:prstGeom>
        </p:spPr>
      </p:pic>
      <p:sp>
        <p:nvSpPr>
          <p:cNvPr id="10" name="AutoShape 2" descr="https://apf.mail.ru/cgi-bin/readmsg?id=16216022910379346795;0;3&amp;exif=1&amp;full=1&amp;x-email=rezedanur%40mail.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11560" y="987574"/>
            <a:ext cx="2999758" cy="2108576"/>
          </a:xfrm>
          <a:prstGeom prst="rect">
            <a:avLst/>
          </a:prstGeom>
          <a:ln>
            <a:noFill/>
          </a:ln>
          <a:effectLst>
            <a:outerShdw blurRad="292100" dist="139700" dir="2700000" algn="tl" rotWithShape="0">
              <a:srgbClr val="333333">
                <a:alpha val="65000"/>
              </a:srgbClr>
            </a:outerShdw>
          </a:effectLst>
        </p:spPr>
      </p:pic>
      <p:pic>
        <p:nvPicPr>
          <p:cNvPr id="4" name="Рисунок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304347" y="987574"/>
            <a:ext cx="1787021" cy="2379950"/>
          </a:xfrm>
          <a:prstGeom prst="rect">
            <a:avLst/>
          </a:prstGeom>
          <a:ln>
            <a:noFill/>
          </a:ln>
          <a:effectLst>
            <a:outerShdw blurRad="292100" dist="139700" dir="2700000" algn="tl" rotWithShape="0">
              <a:srgbClr val="333333">
                <a:alpha val="65000"/>
              </a:srgbClr>
            </a:outerShdw>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071404" y="987574"/>
            <a:ext cx="1926040" cy="2568053"/>
          </a:xfrm>
          <a:prstGeom prst="rect">
            <a:avLst/>
          </a:prstGeom>
          <a:ln>
            <a:noFill/>
          </a:ln>
          <a:effectLst>
            <a:outerShdw blurRad="292100" dist="139700" dir="2700000" algn="tl" rotWithShape="0">
              <a:srgbClr val="333333">
                <a:alpha val="65000"/>
              </a:srgbClr>
            </a:outerShdw>
          </a:effectLst>
        </p:spPr>
      </p:pic>
      <p:pic>
        <p:nvPicPr>
          <p:cNvPr id="12" name="Рисунок 11"/>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183391" y="3085176"/>
            <a:ext cx="2435520" cy="1826640"/>
          </a:xfrm>
          <a:prstGeom prst="rect">
            <a:avLst/>
          </a:prstGeom>
          <a:ln>
            <a:noFill/>
          </a:ln>
          <a:effectLst>
            <a:outerShdw blurRad="292100" dist="139700" dir="2700000" algn="tl" rotWithShape="0">
              <a:srgbClr val="333333">
                <a:alpha val="65000"/>
              </a:srgbClr>
            </a:outerShdw>
          </a:effectLst>
        </p:spPr>
      </p:pic>
      <p:pic>
        <p:nvPicPr>
          <p:cNvPr id="13" name="Рисунок 12"/>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6997444" y="994965"/>
            <a:ext cx="1712789" cy="2283718"/>
          </a:xfrm>
          <a:prstGeom prst="rect">
            <a:avLst/>
          </a:prstGeom>
          <a:ln>
            <a:noFill/>
          </a:ln>
          <a:effectLst>
            <a:outerShdw blurRad="292100" dist="139700" dir="2700000" algn="tl" rotWithShape="0">
              <a:srgbClr val="333333">
                <a:alpha val="65000"/>
              </a:srgbClr>
            </a:outerShdw>
          </a:effectLst>
        </p:spPr>
      </p:pic>
      <p:pic>
        <p:nvPicPr>
          <p:cNvPr id="14" name="Рисунок 13"/>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5907583" y="3096150"/>
            <a:ext cx="2420888" cy="1815666"/>
          </a:xfrm>
          <a:prstGeom prst="rect">
            <a:avLst/>
          </a:prstGeom>
          <a:ln>
            <a:noFill/>
          </a:ln>
          <a:effectLst>
            <a:outerShdw blurRad="292100" dist="139700" dir="2700000" algn="tl" rotWithShape="0">
              <a:srgbClr val="333333">
                <a:alpha val="65000"/>
              </a:srgbClr>
            </a:outerShdw>
          </a:effectLst>
        </p:spPr>
      </p:pic>
      <p:pic>
        <p:nvPicPr>
          <p:cNvPr id="15" name="Рисунок 14"/>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3622205" y="3054239"/>
            <a:ext cx="2285378" cy="18575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3686013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0563"/>
            <a:ext cx="7920881" cy="1222081"/>
          </a:xfrm>
        </p:spPr>
        <p:txBody>
          <a:bodyPr>
            <a:normAutofit/>
          </a:bodyPr>
          <a:lstStyle/>
          <a:p>
            <a:pPr algn="ctr"/>
            <a:r>
              <a:rPr lang="ru-RU" dirty="0" smtClean="0">
                <a:solidFill>
                  <a:srgbClr val="FF0000"/>
                </a:solidFill>
                <a:latin typeface="Times New Roman" panose="02020603050405020304" pitchFamily="18" charset="0"/>
                <a:cs typeface="Times New Roman" panose="02020603050405020304" pitchFamily="18" charset="0"/>
              </a:rPr>
              <a:t>         Сабантуй</a:t>
            </a:r>
            <a:endParaRPr lang="ru-RU" dirty="0">
              <a:solidFill>
                <a:schemeClr val="accent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2</a:t>
            </a:fld>
            <a:endParaRPr lang="ru-RU"/>
          </a:p>
        </p:txBody>
      </p:sp>
      <p:sp>
        <p:nvSpPr>
          <p:cNvPr id="6" name="Заголовок 1"/>
          <p:cNvSpPr txBox="1">
            <a:spLocks/>
          </p:cNvSpPr>
          <p:nvPr/>
        </p:nvSpPr>
        <p:spPr>
          <a:xfrm>
            <a:off x="539552" y="10563"/>
            <a:ext cx="8147248" cy="65259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ru-RU" sz="2000" dirty="0" smtClean="0">
                <a:solidFill>
                  <a:schemeClr val="tx2"/>
                </a:solidFill>
                <a:latin typeface="Times New Roman" panose="02020603050405020304" pitchFamily="18" charset="0"/>
                <a:cs typeface="Times New Roman" panose="02020603050405020304" pitchFamily="18" charset="0"/>
              </a:rPr>
              <a:t>МБОУ «Гимназия №125» </a:t>
            </a:r>
          </a:p>
          <a:p>
            <a:r>
              <a:rPr lang="ru-RU" sz="2000" dirty="0" smtClean="0">
                <a:solidFill>
                  <a:schemeClr val="tx2"/>
                </a:solidFill>
                <a:latin typeface="Times New Roman" panose="02020603050405020304" pitchFamily="18" charset="0"/>
                <a:cs typeface="Times New Roman" panose="02020603050405020304" pitchFamily="18" charset="0"/>
              </a:rPr>
              <a:t>Советского района г. Казани</a:t>
            </a:r>
            <a:endParaRPr lang="ru-RU" sz="2000" dirty="0" smtClean="0">
              <a:solidFill>
                <a:schemeClr val="tx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cstate="print"/>
          <a:stretch>
            <a:fillRect/>
          </a:stretch>
        </p:blipFill>
        <p:spPr>
          <a:xfrm>
            <a:off x="7074468" y="-24504"/>
            <a:ext cx="2067638" cy="902055"/>
          </a:xfrm>
          <a:prstGeom prst="rect">
            <a:avLst/>
          </a:prstGeom>
        </p:spPr>
      </p:pic>
      <p:sp>
        <p:nvSpPr>
          <p:cNvPr id="3" name="TextBox 2"/>
          <p:cNvSpPr txBox="1"/>
          <p:nvPr/>
        </p:nvSpPr>
        <p:spPr>
          <a:xfrm>
            <a:off x="683568" y="3075806"/>
            <a:ext cx="8352928" cy="2062103"/>
          </a:xfrm>
          <a:prstGeom prst="rect">
            <a:avLst/>
          </a:prstGeom>
          <a:noFill/>
        </p:spPr>
        <p:txBody>
          <a:bodyPr wrap="square" rtlCol="0">
            <a:spAutoFit/>
          </a:bodyPr>
          <a:lstStyle/>
          <a:p>
            <a:r>
              <a:rPr lang="ru-RU" sz="1600" dirty="0" smtClean="0">
                <a:solidFill>
                  <a:srgbClr val="006600"/>
                </a:solidFill>
                <a:latin typeface="Times New Roman" panose="02020603050405020304" pitchFamily="18" charset="0"/>
                <a:cs typeface="Times New Roman" panose="02020603050405020304" pitchFamily="18" charset="0"/>
              </a:rPr>
              <a:t>	</a:t>
            </a:r>
            <a:r>
              <a:rPr lang="ru-RU" sz="1600" dirty="0">
                <a:solidFill>
                  <a:srgbClr val="006600"/>
                </a:solidFill>
              </a:rPr>
              <a:t>1</a:t>
            </a:r>
            <a:r>
              <a:rPr lang="ru-RU" sz="1600" dirty="0" smtClean="0">
                <a:solidFill>
                  <a:srgbClr val="006600"/>
                </a:solidFill>
              </a:rPr>
              <a:t>8 июня </a:t>
            </a:r>
            <a:r>
              <a:rPr lang="ru-RU" sz="1600" dirty="0">
                <a:solidFill>
                  <a:srgbClr val="006600"/>
                </a:solidFill>
              </a:rPr>
              <a:t>для учащихся гимназии состоялся самый настоящий «Сабантуй 2021» – </a:t>
            </a:r>
            <a:r>
              <a:rPr lang="ru-RU" sz="1600" dirty="0" smtClean="0">
                <a:solidFill>
                  <a:srgbClr val="006600"/>
                </a:solidFill>
              </a:rPr>
              <a:t>татарский </a:t>
            </a:r>
            <a:r>
              <a:rPr lang="ru-RU" sz="1600" dirty="0">
                <a:solidFill>
                  <a:srgbClr val="006600"/>
                </a:solidFill>
              </a:rPr>
              <a:t>праздник с играми и песнями</a:t>
            </a:r>
            <a:r>
              <a:rPr lang="ru-RU" sz="1600" dirty="0" smtClean="0">
                <a:solidFill>
                  <a:srgbClr val="006600"/>
                </a:solidFill>
              </a:rPr>
              <a:t>!</a:t>
            </a:r>
            <a:r>
              <a:rPr lang="ru-RU" sz="1600" dirty="0">
                <a:solidFill>
                  <a:srgbClr val="006600"/>
                </a:solidFill>
              </a:rPr>
              <a:t> Ребята бегали в мешках, с яйцом, тянули канат, соревновались с ведрами.    Дети с особым азартом, с удовольствием участвовали во всех соревнованиях, состязались на сообразительность, ловкость, смелость, меткость. Как приятно получать при этом сладкие призы, подарки, дипломы, грамоты. Тем, кто хотел веселиться, петь, танцевать, свои зажигательные мелодии, песни, веселое настроение дарили наши талантливые артисты.</a:t>
            </a:r>
            <a:br>
              <a:rPr lang="ru-RU" sz="1600" dirty="0">
                <a:solidFill>
                  <a:srgbClr val="006600"/>
                </a:solidFill>
              </a:rPr>
            </a:br>
            <a:r>
              <a:rPr lang="ru-RU" sz="1600" dirty="0">
                <a:solidFill>
                  <a:srgbClr val="006600"/>
                </a:solidFill>
              </a:rPr>
              <a:t>Веселая и радостная атмосфера праздника понравилась всем участникам.</a:t>
            </a:r>
            <a:endParaRPr lang="ru-RU" sz="1600" dirty="0">
              <a:solidFill>
                <a:srgbClr val="006600"/>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011996" y="912618"/>
            <a:ext cx="2753270" cy="2064952"/>
          </a:xfrm>
          <a:prstGeom prst="rect">
            <a:avLst/>
          </a:prstGeom>
          <a:ln>
            <a:noFill/>
          </a:ln>
          <a:effectLst>
            <a:outerShdw blurRad="292100" dist="139700" dir="2700000" algn="tl" rotWithShape="0">
              <a:srgbClr val="333333">
                <a:alpha val="65000"/>
              </a:srgbClr>
            </a:outerShdw>
          </a:effectLst>
        </p:spPr>
      </p:pic>
      <p:pic>
        <p:nvPicPr>
          <p:cNvPr id="7" name="Рисунок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51725" y="1233505"/>
            <a:ext cx="2348880" cy="1761660"/>
          </a:xfrm>
          <a:prstGeom prst="rect">
            <a:avLst/>
          </a:prstGeom>
          <a:ln>
            <a:noFill/>
          </a:ln>
          <a:effectLst>
            <a:outerShdw blurRad="292100" dist="139700" dir="2700000" algn="tl" rotWithShape="0">
              <a:srgbClr val="333333">
                <a:alpha val="65000"/>
              </a:srgbClr>
            </a:outerShdw>
          </a:effectLst>
        </p:spPr>
      </p:pic>
      <p:pic>
        <p:nvPicPr>
          <p:cNvPr id="10" name="Рисунок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29439" y="877551"/>
            <a:ext cx="2810896" cy="21081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437355019"/>
      </p:ext>
    </p:extLst>
  </p:cSld>
  <p:clrMapOvr>
    <a:masterClrMapping/>
  </p:clrMapOvr>
  <p:timing>
    <p:tnLst>
      <p:par>
        <p:cTn id="1" dur="indefinite" restart="never" nodeType="tmRoot"/>
      </p:par>
    </p:tnLst>
  </p:timing>
</p:sld>
</file>

<file path=ppt/theme/theme1.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3541</TotalTime>
  <Words>16</Words>
  <Application>Microsoft Office PowerPoint</Application>
  <PresentationFormat>Экран (16:9)</PresentationFormat>
  <Paragraphs>7</Paragraphs>
  <Slides>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vt:i4>
      </vt:variant>
    </vt:vector>
  </HeadingPairs>
  <TitlesOfParts>
    <vt:vector size="3" baseType="lpstr">
      <vt:lpstr>2_Тема Office</vt:lpstr>
      <vt:lpstr>ФОТОРЕПОРТАЖ   МБОУ «Гимназия №125» Советского района г. Казани</vt:lpstr>
      <vt:lpstr>         Сабантуй</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Ковалева Валерия Юрьевна</dc:creator>
  <cp:lastModifiedBy>user</cp:lastModifiedBy>
  <cp:revision>446</cp:revision>
  <cp:lastPrinted>2021-02-04T07:26:50Z</cp:lastPrinted>
  <dcterms:created xsi:type="dcterms:W3CDTF">2015-10-13T08:15:21Z</dcterms:created>
  <dcterms:modified xsi:type="dcterms:W3CDTF">2021-06-25T07:29:31Z</dcterms:modified>
</cp:coreProperties>
</file>